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4" r:id="rId6"/>
  </p:sldIdLst>
  <p:sldSz cx="9144000" cy="5143500" type="screen16x9"/>
  <p:notesSz cx="6858000" cy="9144000"/>
  <p:embeddedFontLst>
    <p:embeddedFont>
      <p:font typeface="Barlow" panose="020B0604020202020204" charset="0"/>
      <p:regular r:id="rId8"/>
      <p:bold r:id="rId9"/>
      <p:italic r:id="rId10"/>
      <p:boldItalic r:id="rId11"/>
    </p:embeddedFont>
    <p:embeddedFont>
      <p:font typeface="Barlow Light" panose="020B060402020202020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iriam Libre" panose="020B0604020202020204" charset="-79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CF5F30-AB7E-4D26-A03F-07F5EE1BD66D}">
  <a:tblStyle styleId="{2ECF5F30-AB7E-4D26-A03F-07F5EE1BD6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m4a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audio" Target="../media/media6.m4a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001081" y="2571750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wash </a:t>
            </a:r>
            <a:br>
              <a:rPr lang="en" dirty="0"/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44D25A-CB46-43DC-8B18-3A7F0050AE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18" t="8292" r="15909" b="3242"/>
          <a:stretch/>
        </p:blipFill>
        <p:spPr>
          <a:xfrm>
            <a:off x="3893344" y="721519"/>
            <a:ext cx="1178720" cy="127291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DFF63A-0C12-447F-9F30-DD93DEF338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382050" y="96375"/>
            <a:ext cx="5138700" cy="560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Overview </a:t>
            </a:r>
            <a:endParaRPr dirty="0"/>
          </a:p>
        </p:txBody>
      </p:sp>
      <p:sp>
        <p:nvSpPr>
          <p:cNvPr id="246" name="Google Shape;246;p14"/>
          <p:cNvSpPr txBox="1">
            <a:spLocks noGrp="1"/>
          </p:cNvSpPr>
          <p:nvPr>
            <p:ph type="body" idx="2"/>
          </p:nvPr>
        </p:nvSpPr>
        <p:spPr>
          <a:xfrm>
            <a:off x="2121695" y="657225"/>
            <a:ext cx="1796795" cy="20645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b="1" dirty="0"/>
              <a:t>Mr. Karan Darekar – Chief Operational Officer</a:t>
            </a:r>
          </a:p>
          <a:p>
            <a:pPr marL="0" indent="0" algn="just">
              <a:buNone/>
            </a:pPr>
            <a:r>
              <a:rPr lang="en-US" sz="900" dirty="0"/>
              <a:t>B.Tech in Civil Engineering and currently pursuing his Master of Science degree in Construction Management at UF.</a:t>
            </a:r>
          </a:p>
          <a:p>
            <a:pPr marL="0" indent="0" algn="just">
              <a:buNone/>
            </a:pPr>
            <a:r>
              <a:rPr lang="en-US" sz="900" dirty="0"/>
              <a:t>Second highest authority in the company and is responsible for the efficient and smooth working of the company.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000000"/>
              </a:solidFill>
            </a:endParaRPr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247651" y="657225"/>
            <a:ext cx="1796795" cy="1983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b="1" dirty="0"/>
              <a:t>Mr. Denzil Barboza - Chief Executing Officer</a:t>
            </a:r>
          </a:p>
          <a:p>
            <a:pPr marL="0" indent="0" algn="just">
              <a:buNone/>
            </a:pPr>
            <a:r>
              <a:rPr lang="en-US" sz="900" dirty="0"/>
              <a:t>B.E in Computer Engineering and  Currently pursuing Master of Science degree in computer science at UF with specialization in databases.</a:t>
            </a:r>
          </a:p>
          <a:p>
            <a:pPr marL="0" indent="0" algn="just">
              <a:buNone/>
            </a:pPr>
            <a:r>
              <a:rPr lang="en-US" sz="900" dirty="0"/>
              <a:t>Handles the decision making of the company and ensures other departments coordinate and work in the forward direction.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2"/>
          </p:nvPr>
        </p:nvSpPr>
        <p:spPr>
          <a:xfrm>
            <a:off x="382050" y="2724863"/>
            <a:ext cx="5138700" cy="1842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200" b="1" dirty="0"/>
              <a:t>Mr. Chris Dume – Chief Marketing Officer </a:t>
            </a:r>
          </a:p>
          <a:p>
            <a:pPr marL="0" indent="0" algn="just">
              <a:buNone/>
            </a:pPr>
            <a:r>
              <a:rPr lang="en-US" sz="900" dirty="0"/>
              <a:t>Currently pursuing his bachelor’s in Mechanical Engineering at UF.</a:t>
            </a:r>
          </a:p>
          <a:p>
            <a:pPr marL="0" indent="0" algn="just">
              <a:buNone/>
            </a:pPr>
            <a:r>
              <a:rPr lang="en-US" sz="900" dirty="0"/>
              <a:t>Has special interest in marketing strategy development and advertising and he ensures the company is competitive in the market. </a:t>
            </a:r>
          </a:p>
          <a:p>
            <a:pPr marL="0" indent="0" algn="just">
              <a:buNone/>
            </a:pPr>
            <a:r>
              <a:rPr lang="en-US" sz="1200" b="1" dirty="0"/>
              <a:t>Mr. Akshay Wadettiwar – Chief Technology Officer </a:t>
            </a:r>
          </a:p>
          <a:p>
            <a:pPr marL="0" indent="0" algn="just">
              <a:buNone/>
            </a:pPr>
            <a:r>
              <a:rPr lang="en-US" sz="900" dirty="0"/>
              <a:t>B.Tech in Civil Engineering and currently pursuing his Master of Science degree in Construction Management at UF.</a:t>
            </a:r>
          </a:p>
          <a:p>
            <a:pPr marL="0" indent="0" algn="just">
              <a:buNone/>
            </a:pPr>
            <a:r>
              <a:rPr lang="en-US" sz="900" dirty="0"/>
              <a:t> Experienced in app development and he is the mind behind the coin laundry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F4A9E"/>
              </a:solidFill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Google Shape;246;p14">
            <a:extLst>
              <a:ext uri="{FF2B5EF4-FFF2-40B4-BE49-F238E27FC236}">
                <a16:creationId xmlns:a16="http://schemas.microsoft.com/office/drawing/2014/main" id="{6352BD27-8CA0-46A7-9C5D-A4343C367A41}"/>
              </a:ext>
            </a:extLst>
          </p:cNvPr>
          <p:cNvSpPr txBox="1">
            <a:spLocks/>
          </p:cNvSpPr>
          <p:nvPr/>
        </p:nvSpPr>
        <p:spPr>
          <a:xfrm>
            <a:off x="4052889" y="576475"/>
            <a:ext cx="1796795" cy="2064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￭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⬝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/>
              <a:t>Mr. Swapnil Ghadge – Chief Finance Officer</a:t>
            </a:r>
          </a:p>
          <a:p>
            <a:pPr marL="0" indent="0" algn="just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B.E in Civil Engineering and currently pursuing his Master of Science degree in Construction Management at UF.</a:t>
            </a:r>
          </a:p>
          <a:p>
            <a:pPr marL="0" indent="0" algn="just"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/>
              <a:t>Has intricate knowledge of capital investment and is keen observer of current financial trends. He ensures the companies expenses are in control and profits are growing. 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D7CA6F-BFFB-4EF2-B41A-84BCEA819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1479" y="269169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607219" y="72625"/>
            <a:ext cx="479579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Coin Laundry</a:t>
            </a:r>
            <a:endParaRPr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264319" y="981299"/>
            <a:ext cx="5138700" cy="3633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/>
              <a:t>Coin laundry is defined as commercial-grade, self-service laundry equipment placed into service in a retail space. 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The coin laundry industry is approximately 70 years old and is primarily composed of individual owners/operators. 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Although many people choose to do their laundry at laundromats instead of purchasing a washers and dryers, they face a great deal of inconveniences such as:</a:t>
            </a:r>
          </a:p>
          <a:p>
            <a:pPr lvl="1" algn="just">
              <a:lnSpc>
                <a:spcPct val="150000"/>
              </a:lnSpc>
            </a:pPr>
            <a:r>
              <a:rPr lang="en-US" sz="1200" dirty="0"/>
              <a:t>long waiting times</a:t>
            </a:r>
          </a:p>
          <a:p>
            <a:pPr lvl="1" algn="just">
              <a:lnSpc>
                <a:spcPct val="150000"/>
              </a:lnSpc>
            </a:pPr>
            <a:r>
              <a:rPr lang="en-US" sz="1200" dirty="0"/>
              <a:t>out-of-order equipment </a:t>
            </a:r>
          </a:p>
          <a:p>
            <a:pPr lvl="1" algn="just">
              <a:lnSpc>
                <a:spcPct val="150000"/>
              </a:lnSpc>
            </a:pPr>
            <a:r>
              <a:rPr lang="en-US" sz="1200" dirty="0"/>
              <a:t>bad location </a:t>
            </a:r>
          </a:p>
          <a:p>
            <a:pPr lvl="1" algn="just">
              <a:lnSpc>
                <a:spcPct val="150000"/>
              </a:lnSpc>
            </a:pPr>
            <a:r>
              <a:rPr lang="en-US" sz="1200" dirty="0"/>
              <a:t>coin-only machines </a:t>
            </a:r>
          </a:p>
          <a:p>
            <a:pPr lvl="1" algn="just">
              <a:lnSpc>
                <a:spcPct val="150000"/>
              </a:lnSpc>
            </a:pPr>
            <a:r>
              <a:rPr lang="en-US" sz="1200" dirty="0"/>
              <a:t>no attendant on duty</a:t>
            </a:r>
            <a:endParaRPr lang="en-US" sz="1200"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endParaRPr dirty="0"/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6570F-DE54-4EB8-8C64-E5CF0B874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617" y="363729"/>
            <a:ext cx="2714381" cy="22080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8218F9-8E9A-4E59-9972-5CF56D828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618" y="2571751"/>
            <a:ext cx="2714382" cy="2208020"/>
          </a:xfrm>
          <a:prstGeom prst="rect">
            <a:avLst/>
          </a:prstGeom>
        </p:spPr>
      </p:pic>
      <p:pic>
        <p:nvPicPr>
          <p:cNvPr id="10" name="Audio 8">
            <a:hlinkClick r:id="" action="ppaction://media"/>
            <a:extLst>
              <a:ext uri="{FF2B5EF4-FFF2-40B4-BE49-F238E27FC236}">
                <a16:creationId xmlns:a16="http://schemas.microsoft.com/office/drawing/2014/main" id="{328CC3CF-8D45-436D-9A53-7E1C8D241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81806" y="4373371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490368" y="400049"/>
            <a:ext cx="6260476" cy="1685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800" dirty="0"/>
              <a:t>Solution </a:t>
            </a:r>
            <a:br>
              <a:rPr lang="en-US" sz="900" dirty="0"/>
            </a:br>
            <a:r>
              <a:rPr lang="en-US" sz="1050" dirty="0"/>
              <a:t>Our solution is basically providing users(customers) with the power to choose their time,</a:t>
            </a:r>
            <a:br>
              <a:rPr lang="en-US" sz="1050" dirty="0"/>
            </a:br>
            <a:r>
              <a:rPr lang="en-US" sz="1050" dirty="0"/>
              <a:t>location and reserve a washer/dryer for themselves. This makes public laundry shops much</a:t>
            </a:r>
            <a:br>
              <a:rPr lang="en-US" sz="1050" dirty="0"/>
            </a:br>
            <a:r>
              <a:rPr lang="en-US" sz="1050" dirty="0"/>
              <a:t>accessible and open to the public. The idea is to develop a </a:t>
            </a:r>
            <a:r>
              <a:rPr lang="en-US" sz="1050" dirty="0" err="1"/>
              <a:t>SmartPlug</a:t>
            </a:r>
            <a:r>
              <a:rPr lang="en-US" sz="1050" dirty="0"/>
              <a:t> which will be installed  </a:t>
            </a:r>
            <a:br>
              <a:rPr lang="en-US" sz="1050" dirty="0"/>
            </a:br>
            <a:r>
              <a:rPr lang="en-US" sz="1050" dirty="0"/>
              <a:t>at the nearest laundromats. This is a physical device that will be installed on site. This smart</a:t>
            </a:r>
            <a:br>
              <a:rPr lang="en-US" sz="1050" dirty="0"/>
            </a:br>
            <a:r>
              <a:rPr lang="en-US" sz="1050" dirty="0"/>
              <a:t>device will be connected to the internet to an application that the users will be having on</a:t>
            </a:r>
            <a:br>
              <a:rPr lang="en-US" sz="1050" dirty="0"/>
            </a:br>
            <a:r>
              <a:rPr lang="en-US" sz="1050" dirty="0"/>
              <a:t>their smartphones. </a:t>
            </a:r>
            <a:endParaRPr sz="900" dirty="0"/>
          </a:p>
        </p:txBody>
      </p:sp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6350794" y="2294748"/>
            <a:ext cx="2321720" cy="2062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endParaRPr lang="en-U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9EE990-21F8-4BC8-B970-6F4F3DB4F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329" y="2085974"/>
            <a:ext cx="6260476" cy="281935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94D1E2-C78E-40D6-A812-92AE8FB94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5151" y="232806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235743" y="64097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Value Proposition </a:t>
            </a:r>
            <a:endParaRPr dirty="0"/>
          </a:p>
        </p:txBody>
      </p:sp>
      <p:sp>
        <p:nvSpPr>
          <p:cNvPr id="308" name="Google Shape;308;p21"/>
          <p:cNvSpPr txBox="1">
            <a:spLocks noGrp="1"/>
          </p:cNvSpPr>
          <p:nvPr>
            <p:ph type="body" idx="1"/>
          </p:nvPr>
        </p:nvSpPr>
        <p:spPr>
          <a:xfrm>
            <a:off x="395325" y="925722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Why we are better ?</a:t>
            </a:r>
          </a:p>
          <a:p>
            <a:pPr marL="0" lvl="0" indent="0">
              <a:buNone/>
            </a:pPr>
            <a:r>
              <a:rPr lang="en-US" dirty="0"/>
              <a:t>No service like ours exists now in the united states </a:t>
            </a:r>
          </a:p>
          <a:p>
            <a:pPr marL="0" lvl="0" indent="0">
              <a:buNone/>
            </a:pPr>
            <a:r>
              <a:rPr lang="en-US" dirty="0"/>
              <a:t>Public will be using the nearby already existing laundromat but in an advanced and cheaper way </a:t>
            </a:r>
          </a:p>
          <a:p>
            <a:pPr marL="0" lvl="0" indent="0">
              <a:buNone/>
            </a:pPr>
            <a:r>
              <a:rPr lang="en-US" dirty="0"/>
              <a:t>Time is money and we save time </a:t>
            </a:r>
          </a:p>
          <a:p>
            <a:pPr marL="0" lvl="0" indent="0" algn="just">
              <a:buNone/>
            </a:pPr>
            <a:r>
              <a:rPr lang="en-US" dirty="0"/>
              <a:t>There are apps which enable digital payments but the only attempt to integrate laundry machine booking, payment and nearest store service is only provided by us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p21"/>
          <p:cNvSpPr txBox="1">
            <a:spLocks noGrp="1"/>
          </p:cNvSpPr>
          <p:nvPr>
            <p:ph type="body" idx="2"/>
          </p:nvPr>
        </p:nvSpPr>
        <p:spPr>
          <a:xfrm>
            <a:off x="2208591" y="911434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dirty="0"/>
              <a:t>Our Goal : </a:t>
            </a:r>
          </a:p>
          <a:p>
            <a:pPr marL="0" indent="0">
              <a:buNone/>
            </a:pPr>
            <a:r>
              <a:rPr lang="en-IN" dirty="0"/>
              <a:t>To install our SmartPlugs in all laundromats across the country</a:t>
            </a:r>
          </a:p>
          <a:p>
            <a:pPr marL="0" indent="0">
              <a:buNone/>
            </a:pPr>
            <a:r>
              <a:rPr lang="en-IN" dirty="0"/>
              <a:t>Make laundry convenient  and easy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21"/>
          <p:cNvSpPr txBox="1">
            <a:spLocks noGrp="1"/>
          </p:cNvSpPr>
          <p:nvPr>
            <p:ph type="body" idx="3"/>
          </p:nvPr>
        </p:nvSpPr>
        <p:spPr>
          <a:xfrm>
            <a:off x="3837439" y="911434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dirty="0"/>
              <a:t>How we will get there?</a:t>
            </a:r>
          </a:p>
          <a:p>
            <a:pPr marL="152400" indent="0">
              <a:buNone/>
            </a:pPr>
            <a:r>
              <a:rPr lang="en-IN" dirty="0"/>
              <a:t>Selling the technology to laundromats</a:t>
            </a:r>
          </a:p>
          <a:p>
            <a:pPr marL="152400" indent="0">
              <a:buNone/>
            </a:pPr>
            <a:r>
              <a:rPr lang="en-IN" dirty="0"/>
              <a:t>Using marketing to promote app downloads and usage</a:t>
            </a:r>
          </a:p>
          <a:p>
            <a:pPr marL="152400" indent="0">
              <a:buNone/>
            </a:pPr>
            <a:r>
              <a:rPr lang="en-IN" dirty="0"/>
              <a:t>Building attractive subscription services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DD123-C891-42B9-9D43-EAE6CF371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260" y="392631"/>
            <a:ext cx="1656299" cy="1903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A2BF81-1E70-41A9-8DE9-AE527D620F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04" r="56085" b="11687"/>
          <a:stretch/>
        </p:blipFill>
        <p:spPr>
          <a:xfrm>
            <a:off x="7715250" y="492797"/>
            <a:ext cx="1428750" cy="190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33B58-FD12-410F-8516-1F87BA4474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9330" y="2935375"/>
            <a:ext cx="3064670" cy="220812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2E382D-1C45-49B0-BEF9-818A2DD8D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65460" y="249115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0B58A6-3B1F-4E40-A147-32865717D9F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28429" y="457028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429</Words>
  <Application>Microsoft Office PowerPoint</Application>
  <PresentationFormat>On-screen Show (16:9)</PresentationFormat>
  <Paragraphs>43</Paragraphs>
  <Slides>5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Barlow</vt:lpstr>
      <vt:lpstr>Miriam Libre</vt:lpstr>
      <vt:lpstr>Barlow Light</vt:lpstr>
      <vt:lpstr>Calibri</vt:lpstr>
      <vt:lpstr>Arial</vt:lpstr>
      <vt:lpstr>Roderigo template</vt:lpstr>
      <vt:lpstr>Smart wash  </vt:lpstr>
      <vt:lpstr>Team Overview </vt:lpstr>
      <vt:lpstr>Coin Laundry</vt:lpstr>
      <vt:lpstr>Solution  Our solution is basically providing users(customers) with the power to choose their time, location and reserve a washer/dryer for themselves. This makes public laundry shops much accessible and open to the public. The idea is to develop a SmartPlug which will be installed   at the nearest laundromats. This is a physical device that will be installed on site. This smart device will be connected to the internet to an application that the users will be having on their smartphones. </vt:lpstr>
      <vt:lpstr>Value Proposition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karan darekar</cp:lastModifiedBy>
  <cp:revision>15</cp:revision>
  <dcterms:modified xsi:type="dcterms:W3CDTF">2019-06-17T01:49:01Z</dcterms:modified>
</cp:coreProperties>
</file>